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C1D544-EB61-49B1-AABF-A38787F52471}" v="6" dt="2023-03-22T10:13:10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e Upadhayay" userId="556280587117f9d7" providerId="LiveId" clId="{3CC1D544-EB61-49B1-AABF-A38787F52471}"/>
    <pc:docChg chg="undo custSel modSld">
      <pc:chgData name="Shailee Upadhayay" userId="556280587117f9d7" providerId="LiveId" clId="{3CC1D544-EB61-49B1-AABF-A38787F52471}" dt="2023-03-22T16:09:48.544" v="31" actId="2711"/>
      <pc:docMkLst>
        <pc:docMk/>
      </pc:docMkLst>
      <pc:sldChg chg="addSp modSp">
        <pc:chgData name="Shailee Upadhayay" userId="556280587117f9d7" providerId="LiveId" clId="{3CC1D544-EB61-49B1-AABF-A38787F52471}" dt="2023-03-22T10:13:10.197" v="5" actId="1076"/>
        <pc:sldMkLst>
          <pc:docMk/>
          <pc:sldMk cId="167523865" sldId="256"/>
        </pc:sldMkLst>
        <pc:picChg chg="add mod">
          <ac:chgData name="Shailee Upadhayay" userId="556280587117f9d7" providerId="LiveId" clId="{3CC1D544-EB61-49B1-AABF-A38787F52471}" dt="2023-03-22T10:13:10.197" v="5" actId="1076"/>
          <ac:picMkLst>
            <pc:docMk/>
            <pc:sldMk cId="167523865" sldId="256"/>
            <ac:picMk id="1026" creationId="{AA863D61-D5BB-6770-F301-C19492FBD2A7}"/>
          </ac:picMkLst>
        </pc:picChg>
      </pc:sldChg>
      <pc:sldChg chg="modSp mod">
        <pc:chgData name="Shailee Upadhayay" userId="556280587117f9d7" providerId="LiveId" clId="{3CC1D544-EB61-49B1-AABF-A38787F52471}" dt="2023-03-22T10:14:31.201" v="14" actId="255"/>
        <pc:sldMkLst>
          <pc:docMk/>
          <pc:sldMk cId="1653374099" sldId="257"/>
        </pc:sldMkLst>
        <pc:spChg chg="mod">
          <ac:chgData name="Shailee Upadhayay" userId="556280587117f9d7" providerId="LiveId" clId="{3CC1D544-EB61-49B1-AABF-A38787F52471}" dt="2023-03-22T10:13:55.922" v="9" actId="14100"/>
          <ac:spMkLst>
            <pc:docMk/>
            <pc:sldMk cId="1653374099" sldId="257"/>
            <ac:spMk id="2" creationId="{D80266B5-02EC-82E2-8B87-8DC118EC947C}"/>
          </ac:spMkLst>
        </pc:spChg>
        <pc:spChg chg="mod">
          <ac:chgData name="Shailee Upadhayay" userId="556280587117f9d7" providerId="LiveId" clId="{3CC1D544-EB61-49B1-AABF-A38787F52471}" dt="2023-03-22T10:14:31.201" v="14" actId="255"/>
          <ac:spMkLst>
            <pc:docMk/>
            <pc:sldMk cId="1653374099" sldId="257"/>
            <ac:spMk id="3" creationId="{548CA966-7766-68D9-26DE-5ED7D849DA36}"/>
          </ac:spMkLst>
        </pc:spChg>
      </pc:sldChg>
      <pc:sldChg chg="modSp mod">
        <pc:chgData name="Shailee Upadhayay" userId="556280587117f9d7" providerId="LiveId" clId="{3CC1D544-EB61-49B1-AABF-A38787F52471}" dt="2023-03-22T16:09:48.544" v="31" actId="2711"/>
        <pc:sldMkLst>
          <pc:docMk/>
          <pc:sldMk cId="1843054071" sldId="258"/>
        </pc:sldMkLst>
        <pc:spChg chg="mod">
          <ac:chgData name="Shailee Upadhayay" userId="556280587117f9d7" providerId="LiveId" clId="{3CC1D544-EB61-49B1-AABF-A38787F52471}" dt="2023-03-22T10:14:10.375" v="12" actId="1076"/>
          <ac:spMkLst>
            <pc:docMk/>
            <pc:sldMk cId="1843054071" sldId="258"/>
            <ac:spMk id="2" creationId="{FD4E2159-2E52-BCDA-D39E-C686E047E108}"/>
          </ac:spMkLst>
        </pc:spChg>
        <pc:spChg chg="mod">
          <ac:chgData name="Shailee Upadhayay" userId="556280587117f9d7" providerId="LiveId" clId="{3CC1D544-EB61-49B1-AABF-A38787F52471}" dt="2023-03-22T16:09:48.544" v="31" actId="2711"/>
          <ac:spMkLst>
            <pc:docMk/>
            <pc:sldMk cId="1843054071" sldId="258"/>
            <ac:spMk id="3" creationId="{80F4882B-ECE4-23F3-69A3-D554A24E303C}"/>
          </ac:spMkLst>
        </pc:spChg>
      </pc:sldChg>
      <pc:sldChg chg="modSp mod">
        <pc:chgData name="Shailee Upadhayay" userId="556280587117f9d7" providerId="LiveId" clId="{3CC1D544-EB61-49B1-AABF-A38787F52471}" dt="2023-03-22T10:14:59.182" v="17" actId="255"/>
        <pc:sldMkLst>
          <pc:docMk/>
          <pc:sldMk cId="3498857001" sldId="259"/>
        </pc:sldMkLst>
        <pc:spChg chg="mod">
          <ac:chgData name="Shailee Upadhayay" userId="556280587117f9d7" providerId="LiveId" clId="{3CC1D544-EB61-49B1-AABF-A38787F52471}" dt="2023-03-22T10:14:59.182" v="17" actId="255"/>
          <ac:spMkLst>
            <pc:docMk/>
            <pc:sldMk cId="3498857001" sldId="259"/>
            <ac:spMk id="3" creationId="{30989C11-A33A-B7A7-5F3B-1370B10EE5C7}"/>
          </ac:spMkLst>
        </pc:spChg>
      </pc:sldChg>
      <pc:sldChg chg="modSp mod">
        <pc:chgData name="Shailee Upadhayay" userId="556280587117f9d7" providerId="LiveId" clId="{3CC1D544-EB61-49B1-AABF-A38787F52471}" dt="2023-03-22T10:15:25.773" v="19" actId="1076"/>
        <pc:sldMkLst>
          <pc:docMk/>
          <pc:sldMk cId="447917624" sldId="260"/>
        </pc:sldMkLst>
        <pc:spChg chg="mod">
          <ac:chgData name="Shailee Upadhayay" userId="556280587117f9d7" providerId="LiveId" clId="{3CC1D544-EB61-49B1-AABF-A38787F52471}" dt="2023-03-22T10:15:25.773" v="19" actId="1076"/>
          <ac:spMkLst>
            <pc:docMk/>
            <pc:sldMk cId="447917624" sldId="260"/>
            <ac:spMk id="3" creationId="{44EB9951-D0F3-7326-4F02-01E597B834AD}"/>
          </ac:spMkLst>
        </pc:spChg>
      </pc:sldChg>
      <pc:sldChg chg="modSp mod">
        <pc:chgData name="Shailee Upadhayay" userId="556280587117f9d7" providerId="LiveId" clId="{3CC1D544-EB61-49B1-AABF-A38787F52471}" dt="2023-03-22T10:16:08.773" v="25" actId="14100"/>
        <pc:sldMkLst>
          <pc:docMk/>
          <pc:sldMk cId="324154446" sldId="261"/>
        </pc:sldMkLst>
        <pc:spChg chg="mod">
          <ac:chgData name="Shailee Upadhayay" userId="556280587117f9d7" providerId="LiveId" clId="{3CC1D544-EB61-49B1-AABF-A38787F52471}" dt="2023-03-22T10:16:08.773" v="25" actId="14100"/>
          <ac:spMkLst>
            <pc:docMk/>
            <pc:sldMk cId="324154446" sldId="261"/>
            <ac:spMk id="2" creationId="{498A89FB-A2B3-3DD6-40C8-7B36CB1BE6A3}"/>
          </ac:spMkLst>
        </pc:spChg>
        <pc:spChg chg="mod">
          <ac:chgData name="Shailee Upadhayay" userId="556280587117f9d7" providerId="LiveId" clId="{3CC1D544-EB61-49B1-AABF-A38787F52471}" dt="2023-03-22T10:15:51.084" v="21" actId="21"/>
          <ac:spMkLst>
            <pc:docMk/>
            <pc:sldMk cId="324154446" sldId="261"/>
            <ac:spMk id="3" creationId="{ECD5791C-18FA-6FAB-C4C0-8CC03C1E8A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640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93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27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581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6816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809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010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3137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760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550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79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85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029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28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628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172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27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53244A1-CA0E-4232-8485-B94E6DFBAE1B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557E408-5E92-4D95-B718-6EB4F087EB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76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1C69-4FBA-D4EE-A5F9-9F5B34017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78FEE-6CF0-E786-3C4A-1D9C843E40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What is leverage? | IG International">
            <a:extLst>
              <a:ext uri="{FF2B5EF4-FFF2-40B4-BE49-F238E27FC236}">
                <a16:creationId xmlns:a16="http://schemas.microsoft.com/office/drawing/2014/main" id="{AA863D61-D5BB-6770-F301-C19492FBD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52" y="1173293"/>
            <a:ext cx="9341295" cy="453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2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66B5-02EC-82E2-8B87-8DC118EC9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079067"/>
          </a:xfrm>
        </p:spPr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CA966-7766-68D9-26DE-5ED7D849D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Leverage means the employment of assets or funds for which the firm pays a fixed cost or fixed return.</a:t>
            </a:r>
            <a:endParaRPr lang="en-IN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concept that is used to study the effects of various mix of debt and equity on the shareholder's return and risk in the capital structure of a firm is called leverage.</a:t>
            </a:r>
            <a:endParaRPr lang="en-IN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7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2159-2E52-BCDA-D39E-C686E047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913" y="1234925"/>
            <a:ext cx="8761413" cy="706964"/>
          </a:xfrm>
        </p:spPr>
        <p:txBody>
          <a:bodyPr/>
          <a:lstStyle/>
          <a:p>
            <a:pPr algn="ctr"/>
            <a:r>
              <a:rPr lang="en-US" sz="36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Types of Leverage</a:t>
            </a:r>
            <a:br>
              <a:rPr lang="en-IN" sz="36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4882B-ECE4-23F3-69A3-D554A24E3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4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Operating Leverage</a:t>
            </a:r>
            <a:endParaRPr lang="en-IN" sz="24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4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Leverage</a:t>
            </a:r>
            <a:endParaRPr lang="en-IN" sz="24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4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Combined Leverage</a:t>
            </a:r>
            <a:endParaRPr lang="en-IN" sz="24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5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5B62-1683-76C7-FE78-22BF5B41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989C11-A33A-B7A7-5F3B-1370B10EE5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Meaning of Operating Leverage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Operating leverage is defined as the use of fixed operating costs to magnify a change in profits relative to a given changes in sales.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Operating Leverage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Contribution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Operating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Profits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Contribution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* EBIT = Earning before Interest &amp; Tax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*Contribution = Sales-Variable cost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IN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989C11-A33A-B7A7-5F3B-1370B10EE5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6" t="-1426" r="-1105" b="-82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8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9A1EC-A8D3-76B4-95CE-9E23F61C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EB9951-D0F3-7326-4F02-01E597B834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295590"/>
                <a:ext cx="8825659" cy="34163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Degree of Operating Leverage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multiplier effect resulting from the use of fixed operating costs can be measured by the degree of operating leverage.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degree of operating leverage (DOL) at any level of output expressed as the ratio of the percentage change in operating profits to percentage change in sales.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DOL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profits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IN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EB9951-D0F3-7326-4F02-01E597B834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295590"/>
                <a:ext cx="8825659" cy="3416300"/>
              </a:xfrm>
              <a:blipFill>
                <a:blip r:embed="rId2"/>
                <a:stretch>
                  <a:fillRect l="-1036" t="-1429" r="-1105" b="-1017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91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89FB-A2B3-3DD6-40C8-7B36CB1B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72373"/>
          </a:xfrm>
        </p:spPr>
        <p:txBody>
          <a:bodyPr/>
          <a:lstStyle/>
          <a:p>
            <a:pPr algn="ctr"/>
            <a:r>
              <a:rPr lang="en-US" sz="36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Characteristics of Operating Leverage</a:t>
            </a:r>
            <a:br>
              <a:rPr lang="en-IN" sz="36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5791C-18FA-6FAB-C4C0-8CC03C1E8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related to the assets side of balance sheet.</a:t>
            </a:r>
            <a:endParaRPr lang="en-IN" sz="20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directly related to break-even point.</a:t>
            </a:r>
            <a:endParaRPr lang="en-IN" sz="20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related to selling price and variable costs. </a:t>
            </a:r>
            <a:endParaRPr lang="en-IN" sz="20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2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involves business risk.</a:t>
            </a:r>
            <a:endParaRPr lang="en-IN" sz="20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24154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212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Stencil</vt:lpstr>
      <vt:lpstr>Times New Roman</vt:lpstr>
      <vt:lpstr>Wingdings 3</vt:lpstr>
      <vt:lpstr>Ion Boardroom</vt:lpstr>
      <vt:lpstr>PowerPoint Presentation</vt:lpstr>
      <vt:lpstr>Leverage </vt:lpstr>
      <vt:lpstr>Types of Leverage </vt:lpstr>
      <vt:lpstr>PowerPoint Presentation</vt:lpstr>
      <vt:lpstr>PowerPoint Presentation</vt:lpstr>
      <vt:lpstr>Characteristics of Operating Leverage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Shailee Upadhayay</dc:creator>
  <cp:lastModifiedBy>Shailee Upadhayay</cp:lastModifiedBy>
  <cp:revision>1</cp:revision>
  <dcterms:created xsi:type="dcterms:W3CDTF">2023-03-22T10:07:02Z</dcterms:created>
  <dcterms:modified xsi:type="dcterms:W3CDTF">2023-03-22T16:09:59Z</dcterms:modified>
</cp:coreProperties>
</file>